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92" autoAdjust="0"/>
  </p:normalViewPr>
  <p:slideViewPr>
    <p:cSldViewPr>
      <p:cViewPr varScale="1">
        <p:scale>
          <a:sx n="78" d="100"/>
          <a:sy n="78" d="100"/>
        </p:scale>
        <p:origin x="-26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04C418F-B49E-47C5-AF33-190C9E6F9B35}" type="datetimeFigureOut">
              <a:rPr lang="en-US" smtClean="0"/>
              <a:t>3/7/2018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2ACC28-51C2-45CF-9B52-D1C5CF2A665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C418F-B49E-47C5-AF33-190C9E6F9B35}"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ACC28-51C2-45CF-9B52-D1C5CF2A665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42ACC28-51C2-45CF-9B52-D1C5CF2A665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C418F-B49E-47C5-AF33-190C9E6F9B35}"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04C418F-B49E-47C5-AF33-190C9E6F9B35}"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42ACC28-51C2-45CF-9B52-D1C5CF2A665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04C418F-B49E-47C5-AF33-190C9E6F9B35}" type="datetimeFigureOut">
              <a:rPr lang="en-US" smtClean="0"/>
              <a:t>3/7/2018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2ACC28-51C2-45CF-9B52-D1C5CF2A665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04C418F-B49E-47C5-AF33-190C9E6F9B35}"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ACC28-51C2-45CF-9B52-D1C5CF2A665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04C418F-B49E-47C5-AF33-190C9E6F9B35}" type="datetimeFigureOut">
              <a:rPr lang="en-US" smtClean="0"/>
              <a:t>3/7/2018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42ACC28-51C2-45CF-9B52-D1C5CF2A665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4C418F-B49E-47C5-AF33-190C9E6F9B35}"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42ACC28-51C2-45CF-9B52-D1C5CF2A665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04C418F-B49E-47C5-AF33-190C9E6F9B35}"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42ACC28-51C2-45CF-9B52-D1C5CF2A66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42ACC28-51C2-45CF-9B52-D1C5CF2A665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04C418F-B49E-47C5-AF33-190C9E6F9B35}" type="datetimeFigureOut">
              <a:rPr lang="en-US" smtClean="0"/>
              <a:t>3/7/2018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42ACC28-51C2-45CF-9B52-D1C5CF2A665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04C418F-B49E-47C5-AF33-190C9E6F9B35}" type="datetimeFigureOut">
              <a:rPr lang="en-US" smtClean="0"/>
              <a:t>3/7/2018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04C418F-B49E-47C5-AF33-190C9E6F9B35}" type="datetimeFigureOut">
              <a:rPr lang="en-US" smtClean="0"/>
              <a:t>3/7/2018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42ACC28-51C2-45CF-9B52-D1C5CF2A665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Pacific Southwest Railway Museum Association, Inc.</a:t>
            </a:r>
          </a:p>
          <a:p>
            <a:r>
              <a:rPr lang="en-US" dirty="0" smtClean="0"/>
              <a:t>Fiscal Year 2018/19</a:t>
            </a:r>
            <a:endParaRPr lang="en-US" dirty="0"/>
          </a:p>
        </p:txBody>
      </p:sp>
      <p:sp>
        <p:nvSpPr>
          <p:cNvPr id="2" name="Title 1"/>
          <p:cNvSpPr>
            <a:spLocks noGrp="1"/>
          </p:cNvSpPr>
          <p:nvPr>
            <p:ph type="ctrTitle"/>
          </p:nvPr>
        </p:nvSpPr>
        <p:spPr/>
        <p:txBody>
          <a:bodyPr/>
          <a:lstStyle/>
          <a:p>
            <a:r>
              <a:rPr lang="en-US" dirty="0" smtClean="0"/>
              <a:t>Community Enhancement Funding Request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4038600"/>
            <a:ext cx="1905000" cy="2003425"/>
          </a:xfrm>
          <a:prstGeom prst="rect">
            <a:avLst/>
          </a:prstGeom>
        </p:spPr>
      </p:pic>
    </p:spTree>
    <p:extLst>
      <p:ext uri="{BB962C8B-B14F-4D97-AF65-F5344CB8AC3E}">
        <p14:creationId xmlns:p14="http://schemas.microsoft.com/office/powerpoint/2010/main" val="3497402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Campo Railroad Park and Museum in Campo, CA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144" r="4144"/>
          <a:stretch>
            <a:fillRect/>
          </a:stretch>
        </p:blipFill>
        <p:spPr/>
      </p:pic>
      <p:sp>
        <p:nvSpPr>
          <p:cNvPr id="4" name="Text Placeholder 3"/>
          <p:cNvSpPr>
            <a:spLocks noGrp="1"/>
          </p:cNvSpPr>
          <p:nvPr>
            <p:ph type="body" sz="half" idx="2"/>
          </p:nvPr>
        </p:nvSpPr>
        <p:spPr/>
        <p:txBody>
          <a:bodyPr>
            <a:normAutofit lnSpcReduction="10000"/>
          </a:bodyPr>
          <a:lstStyle/>
          <a:p>
            <a:r>
              <a:rPr lang="en-US" dirty="0" smtClean="0"/>
              <a:t>As one of the busiest museums in East County, PSRMA’s Campo Railroad Park and Museum continues to attract 10,000-15,000 visitors annually</a:t>
            </a:r>
            <a:br>
              <a:rPr lang="en-US" dirty="0" smtClean="0"/>
            </a:br>
            <a:r>
              <a:rPr lang="en-US" dirty="0" smtClean="0"/>
              <a:t/>
            </a:r>
            <a:br>
              <a:rPr lang="en-US" dirty="0" smtClean="0"/>
            </a:br>
            <a:r>
              <a:rPr lang="en-US" dirty="0" smtClean="0"/>
              <a:t>As we continue to expand and improve our exhibits and interpretive programs, we hope to attract more visitors</a:t>
            </a:r>
          </a:p>
          <a:p>
            <a:r>
              <a:rPr lang="en-US" dirty="0" smtClean="0"/>
              <a:t>However, with a little assistance, PSRMA’s outreach can expand beyond its current visitor base to attract thousands more visitors to San Diego County each year</a:t>
            </a:r>
            <a:endParaRPr lang="en-US" dirty="0"/>
          </a:p>
        </p:txBody>
      </p:sp>
    </p:spTree>
    <p:extLst>
      <p:ext uri="{BB962C8B-B14F-4D97-AF65-F5344CB8AC3E}">
        <p14:creationId xmlns:p14="http://schemas.microsoft.com/office/powerpoint/2010/main" val="308997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Marketing and Advertising Efforts</a:t>
            </a:r>
            <a:endParaRPr lang="en-US" dirty="0"/>
          </a:p>
        </p:txBody>
      </p:sp>
      <p:sp>
        <p:nvSpPr>
          <p:cNvPr id="5" name="TextBox 4"/>
          <p:cNvSpPr txBox="1"/>
          <p:nvPr/>
        </p:nvSpPr>
        <p:spPr>
          <a:xfrm>
            <a:off x="533400" y="2895600"/>
            <a:ext cx="8077200" cy="1477328"/>
          </a:xfrm>
          <a:prstGeom prst="rect">
            <a:avLst/>
          </a:prstGeom>
          <a:noFill/>
        </p:spPr>
        <p:txBody>
          <a:bodyPr wrap="square" rtlCol="0">
            <a:spAutoFit/>
          </a:bodyPr>
          <a:lstStyle/>
          <a:p>
            <a:r>
              <a:rPr lang="en-US" dirty="0" smtClean="0"/>
              <a:t>Presently, PSRMA volunteers engage in limited marketing efforts:</a:t>
            </a:r>
          </a:p>
          <a:p>
            <a:pPr marL="285750" indent="-285750">
              <a:buFont typeface="Arial" panose="020B0604020202020204" pitchFamily="34" charset="0"/>
              <a:buChar char="•"/>
            </a:pPr>
            <a:r>
              <a:rPr lang="en-US" dirty="0" smtClean="0"/>
              <a:t>Digital Marketing on </a:t>
            </a:r>
            <a:r>
              <a:rPr lang="en-US" dirty="0" err="1" smtClean="0"/>
              <a:t>PSRM.Org</a:t>
            </a:r>
            <a:r>
              <a:rPr lang="en-US" dirty="0" smtClean="0"/>
              <a:t> website</a:t>
            </a:r>
          </a:p>
          <a:p>
            <a:pPr marL="285750" indent="-285750">
              <a:buFont typeface="Arial" panose="020B0604020202020204" pitchFamily="34" charset="0"/>
              <a:buChar char="•"/>
            </a:pPr>
            <a:r>
              <a:rPr lang="en-US" dirty="0" smtClean="0"/>
              <a:t>Digital Marketing through PSRMA Facebook page</a:t>
            </a:r>
          </a:p>
          <a:p>
            <a:pPr marL="285750" indent="-285750">
              <a:buFont typeface="Arial" panose="020B0604020202020204" pitchFamily="34" charset="0"/>
              <a:buChar char="•"/>
            </a:pPr>
            <a:r>
              <a:rPr lang="en-US" dirty="0" smtClean="0"/>
              <a:t>Print ads in San Diego Family Magazine and others</a:t>
            </a:r>
          </a:p>
          <a:p>
            <a:pPr marL="285750" indent="-285750">
              <a:buFont typeface="Arial" panose="020B0604020202020204" pitchFamily="34" charset="0"/>
              <a:buChar char="•"/>
            </a:pPr>
            <a:r>
              <a:rPr lang="en-US" dirty="0" smtClean="0"/>
              <a:t>PSRMA Newsletters, brochures, and other fliers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4343400"/>
            <a:ext cx="2971800" cy="1723264"/>
          </a:xfrm>
          <a:prstGeom prst="rect">
            <a:avLst/>
          </a:prstGeom>
        </p:spPr>
      </p:pic>
      <p:sp>
        <p:nvSpPr>
          <p:cNvPr id="7" name="TextBox 6"/>
          <p:cNvSpPr txBox="1"/>
          <p:nvPr/>
        </p:nvSpPr>
        <p:spPr>
          <a:xfrm>
            <a:off x="2642137" y="6066663"/>
            <a:ext cx="1497526" cy="276999"/>
          </a:xfrm>
          <a:prstGeom prst="rect">
            <a:avLst/>
          </a:prstGeom>
          <a:noFill/>
        </p:spPr>
        <p:txBody>
          <a:bodyPr wrap="none" rtlCol="0">
            <a:spAutoFit/>
          </a:bodyPr>
          <a:lstStyle/>
          <a:p>
            <a:r>
              <a:rPr lang="en-US" sz="1200" dirty="0" err="1" smtClean="0"/>
              <a:t>PSRM.Org</a:t>
            </a:r>
            <a:r>
              <a:rPr lang="en-US" sz="1200" dirty="0" smtClean="0"/>
              <a:t> Website</a:t>
            </a:r>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2514600"/>
            <a:ext cx="1493391" cy="3598900"/>
          </a:xfrm>
          <a:prstGeom prst="rect">
            <a:avLst/>
          </a:prstGeom>
        </p:spPr>
      </p:pic>
      <p:sp>
        <p:nvSpPr>
          <p:cNvPr id="8" name="TextBox 7"/>
          <p:cNvSpPr txBox="1"/>
          <p:nvPr/>
        </p:nvSpPr>
        <p:spPr>
          <a:xfrm>
            <a:off x="7239000" y="6098934"/>
            <a:ext cx="1905000" cy="276999"/>
          </a:xfrm>
          <a:prstGeom prst="rect">
            <a:avLst/>
          </a:prstGeom>
          <a:noFill/>
        </p:spPr>
        <p:txBody>
          <a:bodyPr wrap="square" rtlCol="0">
            <a:spAutoFit/>
          </a:bodyPr>
          <a:lstStyle/>
          <a:p>
            <a:pPr algn="ctr"/>
            <a:r>
              <a:rPr lang="en-US" sz="1200" dirty="0" smtClean="0"/>
              <a:t>PSRMA Print Brochure</a:t>
            </a:r>
            <a:endParaRPr lang="en-US" sz="1200" dirty="0"/>
          </a:p>
        </p:txBody>
      </p:sp>
    </p:spTree>
    <p:extLst>
      <p:ext uri="{BB962C8B-B14F-4D97-AF65-F5344CB8AC3E}">
        <p14:creationId xmlns:p14="http://schemas.microsoft.com/office/powerpoint/2010/main" val="2727716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Advertising Potential and Impact on PSRMA</a:t>
            </a:r>
            <a:endParaRPr lang="en-US" dirty="0"/>
          </a:p>
        </p:txBody>
      </p:sp>
      <p:sp>
        <p:nvSpPr>
          <p:cNvPr id="4" name="TextBox 3"/>
          <p:cNvSpPr txBox="1"/>
          <p:nvPr/>
        </p:nvSpPr>
        <p:spPr>
          <a:xfrm>
            <a:off x="419100" y="2895600"/>
            <a:ext cx="8305800" cy="2585323"/>
          </a:xfrm>
          <a:prstGeom prst="rect">
            <a:avLst/>
          </a:prstGeom>
          <a:noFill/>
        </p:spPr>
        <p:txBody>
          <a:bodyPr wrap="square" rtlCol="0">
            <a:spAutoFit/>
          </a:bodyPr>
          <a:lstStyle/>
          <a:p>
            <a:r>
              <a:rPr lang="en-US" dirty="0" smtClean="0"/>
              <a:t>With access to granted funds, we hope to pursue a contract with a professional advertising agency to more efficiently spread the word about PSRMA</a:t>
            </a:r>
            <a:br>
              <a:rPr lang="en-US" dirty="0" smtClean="0"/>
            </a:br>
            <a:r>
              <a:rPr lang="en-US" dirty="0" smtClean="0"/>
              <a:t/>
            </a:r>
            <a:br>
              <a:rPr lang="en-US" dirty="0" smtClean="0"/>
            </a:br>
            <a:r>
              <a:rPr lang="en-US" dirty="0" smtClean="0"/>
              <a:t>It is our hope to reach out to more visitors and increase access by San Diego County residents, among others, to our educational programs, interpretive displays, and other ongoing community outreach.  Additionally, more visitors leads to more revenue which can be used to restore additional locomotives and train cars for display, increase staff on hand to open the Museums in Campo and La Mesa several days per week, and other benefits.</a:t>
            </a:r>
            <a:endParaRPr lang="en-US" dirty="0"/>
          </a:p>
        </p:txBody>
      </p:sp>
    </p:spTree>
    <p:extLst>
      <p:ext uri="{BB962C8B-B14F-4D97-AF65-F5344CB8AC3E}">
        <p14:creationId xmlns:p14="http://schemas.microsoft.com/office/powerpoint/2010/main" val="21567716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1373</TotalTime>
  <Words>125</Words>
  <Application>Microsoft Office PowerPoint</Application>
  <PresentationFormat>On-screen Show (4:3)</PresentationFormat>
  <Paragraphs>16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Civic</vt:lpstr>
      <vt:lpstr>Community Enhancement Funding Request</vt:lpstr>
      <vt:lpstr>Campo Railroad Park and Museum in Campo, CA</vt:lpstr>
      <vt:lpstr>Current Marketing and Advertising Efforts</vt:lpstr>
      <vt:lpstr>Advertising Potential and Impact on PSRMA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Enhancement Funding Request</dc:title>
  <dc:creator>Martin Caestecker</dc:creator>
  <cp:lastModifiedBy>Martin Caestecker</cp:lastModifiedBy>
  <cp:revision>9</cp:revision>
  <dcterms:created xsi:type="dcterms:W3CDTF">2018-02-28T01:02:16Z</dcterms:created>
  <dcterms:modified xsi:type="dcterms:W3CDTF">2018-03-07T18:40:18Z</dcterms:modified>
</cp:coreProperties>
</file>